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C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6" autoAdjust="0"/>
    <p:restoredTop sz="94660"/>
  </p:normalViewPr>
  <p:slideViewPr>
    <p:cSldViewPr snapToGrid="0">
      <p:cViewPr>
        <p:scale>
          <a:sx n="100" d="100"/>
          <a:sy n="100" d="100"/>
        </p:scale>
        <p:origin x="362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3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20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31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59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49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6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06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45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2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92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93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0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18150824-CE22-3DA7-9D52-E8B14C2B0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8" y="1809750"/>
            <a:ext cx="5686944" cy="321997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7B7AEA1-74F2-AB3D-4517-8C86301E0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8" y="5359400"/>
            <a:ext cx="5692870" cy="321997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03F25DA-C7FB-E258-31DD-9A278F4C1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198" y="996529"/>
            <a:ext cx="1772828" cy="1832657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1D4928E2-E0AF-0C52-1635-89F9D4A4232A}"/>
              </a:ext>
            </a:extLst>
          </p:cNvPr>
          <p:cNvSpPr txBox="1"/>
          <p:nvPr/>
        </p:nvSpPr>
        <p:spPr>
          <a:xfrm>
            <a:off x="679450" y="42545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93C7A19-04B1-00E4-CD40-62BC04EE71AC}"/>
              </a:ext>
            </a:extLst>
          </p:cNvPr>
          <p:cNvSpPr txBox="1"/>
          <p:nvPr/>
        </p:nvSpPr>
        <p:spPr>
          <a:xfrm>
            <a:off x="1793790" y="224295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B212E16-AD9A-1B0F-5CEB-A1312F309C84}"/>
              </a:ext>
            </a:extLst>
          </p:cNvPr>
          <p:cNvSpPr txBox="1"/>
          <p:nvPr/>
        </p:nvSpPr>
        <p:spPr>
          <a:xfrm>
            <a:off x="1793790" y="591960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A7FAF0A-B173-076D-1FFA-57B3DE0E8CD9}"/>
              </a:ext>
            </a:extLst>
          </p:cNvPr>
          <p:cNvSpPr txBox="1"/>
          <p:nvPr/>
        </p:nvSpPr>
        <p:spPr>
          <a:xfrm>
            <a:off x="5083090" y="368242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C8349C8-A621-052B-5D21-BA2FD8C2419C}"/>
              </a:ext>
            </a:extLst>
          </p:cNvPr>
          <p:cNvSpPr txBox="1"/>
          <p:nvPr/>
        </p:nvSpPr>
        <p:spPr>
          <a:xfrm>
            <a:off x="5927641" y="6969386"/>
            <a:ext cx="498855" cy="276999"/>
          </a:xfrm>
          <a:prstGeom prst="rect">
            <a:avLst/>
          </a:prstGeom>
          <a:solidFill>
            <a:schemeClr val="bg1"/>
          </a:solidFill>
          <a:ln>
            <a:solidFill>
              <a:srgbClr val="151C1F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b="1" dirty="0"/>
              <a:t>TEXT</a:t>
            </a:r>
            <a:endParaRPr lang="en-GB" sz="1200" b="1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002C1B9-8A5E-27F2-C079-5D20BD66F118}"/>
              </a:ext>
            </a:extLst>
          </p:cNvPr>
          <p:cNvSpPr txBox="1"/>
          <p:nvPr/>
        </p:nvSpPr>
        <p:spPr>
          <a:xfrm>
            <a:off x="430022" y="2829186"/>
            <a:ext cx="498855" cy="276999"/>
          </a:xfrm>
          <a:prstGeom prst="rect">
            <a:avLst/>
          </a:prstGeom>
          <a:solidFill>
            <a:schemeClr val="bg1"/>
          </a:solidFill>
          <a:ln>
            <a:solidFill>
              <a:srgbClr val="151C1F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b="1" dirty="0"/>
              <a:t>TEXT</a:t>
            </a:r>
            <a:endParaRPr lang="en-GB" sz="1200" b="1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ED95CF6A-F824-2CB6-980F-B38988A3AF07}"/>
              </a:ext>
            </a:extLst>
          </p:cNvPr>
          <p:cNvSpPr/>
          <p:nvPr/>
        </p:nvSpPr>
        <p:spPr>
          <a:xfrm>
            <a:off x="5556250" y="1796269"/>
            <a:ext cx="273050" cy="229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38470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6</Words>
  <Application>Microsoft Office PowerPoint</Application>
  <PresentationFormat>A4 (210 x 297 mm)</PresentationFormat>
  <Paragraphs>6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Kantoorthema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Maurice de Kleijn</dc:creator>
  <cp:lastModifiedBy>Maurice de Kleijn</cp:lastModifiedBy>
  <cp:revision>1</cp:revision>
  <dcterms:created xsi:type="dcterms:W3CDTF">2024-12-05T09:43:30Z</dcterms:created>
  <dcterms:modified xsi:type="dcterms:W3CDTF">2024-12-05T09:47:44Z</dcterms:modified>
</cp:coreProperties>
</file>